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Bukhari Script" charset="1" panose="000005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Catamaran" charset="1" panose="00000500000000000000"/>
      <p:regular r:id="rId16"/>
    </p:embeddedFont>
    <p:embeddedFont>
      <p:font typeface="Catamaran Bold" charset="1" panose="00000800000000000000"/>
      <p:regular r:id="rId17"/>
    </p:embeddedFont>
    <p:embeddedFont>
      <p:font typeface="Catamaran Thin" charset="1" panose="00000300000000000000"/>
      <p:regular r:id="rId18"/>
    </p:embeddedFont>
    <p:embeddedFont>
      <p:font typeface="Catamaran Extra-Light" charset="1" panose="00000300000000000000"/>
      <p:regular r:id="rId19"/>
    </p:embeddedFont>
    <p:embeddedFont>
      <p:font typeface="Catamaran Light" charset="1" panose="00000400000000000000"/>
      <p:regular r:id="rId20"/>
    </p:embeddedFont>
    <p:embeddedFont>
      <p:font typeface="Catamaran Medium" charset="1" panose="00000600000000000000"/>
      <p:regular r:id="rId21"/>
    </p:embeddedFont>
    <p:embeddedFont>
      <p:font typeface="Catamaran Semi-Bold" charset="1" panose="00000700000000000000"/>
      <p:regular r:id="rId22"/>
    </p:embeddedFont>
    <p:embeddedFont>
      <p:font typeface="Catamaran Ultra-Bold" charset="1" panose="00000900000000000000"/>
      <p:regular r:id="rId23"/>
    </p:embeddedFont>
    <p:embeddedFont>
      <p:font typeface="Catamaran Heavy" charset="1" panose="00000A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620" r="0" b="-6260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219209" cy="6824920"/>
          </a:xfrm>
          <a:custGeom>
            <a:avLst/>
            <a:gdLst/>
            <a:ahLst/>
            <a:cxnLst/>
            <a:rect r="r" b="b" t="t" l="l"/>
            <a:pathLst>
              <a:path h="6824920" w="6219209">
                <a:moveTo>
                  <a:pt x="6219209" y="6824920"/>
                </a:moveTo>
                <a:lnTo>
                  <a:pt x="0" y="6824920"/>
                </a:lnTo>
                <a:lnTo>
                  <a:pt x="0" y="0"/>
                </a:lnTo>
                <a:lnTo>
                  <a:pt x="6219209" y="0"/>
                </a:lnTo>
                <a:lnTo>
                  <a:pt x="6219209" y="682492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89274">
            <a:off x="-5769148" y="5513331"/>
            <a:ext cx="11370364" cy="4023836"/>
          </a:xfrm>
          <a:custGeom>
            <a:avLst/>
            <a:gdLst/>
            <a:ahLst/>
            <a:cxnLst/>
            <a:rect r="r" b="b" t="t" l="l"/>
            <a:pathLst>
              <a:path h="4023836" w="11370364">
                <a:moveTo>
                  <a:pt x="0" y="0"/>
                </a:moveTo>
                <a:lnTo>
                  <a:pt x="11370364" y="0"/>
                </a:lnTo>
                <a:lnTo>
                  <a:pt x="11370364" y="4023836"/>
                </a:lnTo>
                <a:lnTo>
                  <a:pt x="0" y="402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2744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62802">
            <a:off x="13009071" y="917377"/>
            <a:ext cx="10987118" cy="4023836"/>
          </a:xfrm>
          <a:custGeom>
            <a:avLst/>
            <a:gdLst/>
            <a:ahLst/>
            <a:cxnLst/>
            <a:rect r="r" b="b" t="t" l="l"/>
            <a:pathLst>
              <a:path h="4023836" w="10987118">
                <a:moveTo>
                  <a:pt x="10987118" y="4023836"/>
                </a:moveTo>
                <a:lnTo>
                  <a:pt x="0" y="4023836"/>
                </a:lnTo>
                <a:lnTo>
                  <a:pt x="0" y="0"/>
                </a:lnTo>
                <a:lnTo>
                  <a:pt x="10987118" y="0"/>
                </a:lnTo>
                <a:lnTo>
                  <a:pt x="10987118" y="4023836"/>
                </a:lnTo>
                <a:close/>
              </a:path>
            </a:pathLst>
          </a:custGeom>
          <a:blipFill>
            <a:blip r:embed="rId4"/>
            <a:stretch>
              <a:fillRect l="0" t="0" r="-4772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55926" y="2700695"/>
            <a:ext cx="9976148" cy="406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09"/>
              </a:lnSpc>
            </a:pPr>
            <a:r>
              <a:rPr lang="en-US" sz="11649">
                <a:solidFill>
                  <a:srgbClr val="376C7A"/>
                </a:solidFill>
                <a:latin typeface="League Spartan"/>
              </a:rPr>
              <a:t>GLOBAL AIR POLUTION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46428" y="7123097"/>
            <a:ext cx="9395143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376C7A"/>
                </a:solidFill>
                <a:latin typeface="DM Sans"/>
              </a:rPr>
              <a:t>• Oleh Kelompok 5 •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68791" y="3462080"/>
            <a:ext cx="6219209" cy="6824920"/>
          </a:xfrm>
          <a:custGeom>
            <a:avLst/>
            <a:gdLst/>
            <a:ahLst/>
            <a:cxnLst/>
            <a:rect r="r" b="b" t="t" l="l"/>
            <a:pathLst>
              <a:path h="6824920" w="6219209">
                <a:moveTo>
                  <a:pt x="0" y="0"/>
                </a:moveTo>
                <a:lnTo>
                  <a:pt x="6219209" y="0"/>
                </a:lnTo>
                <a:lnTo>
                  <a:pt x="6219209" y="6824920"/>
                </a:lnTo>
                <a:lnTo>
                  <a:pt x="0" y="682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620" r="0" b="-6260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4404122" cy="5143500"/>
          </a:xfrm>
          <a:custGeom>
            <a:avLst/>
            <a:gdLst/>
            <a:ahLst/>
            <a:cxnLst/>
            <a:rect r="r" b="b" t="t" l="l"/>
            <a:pathLst>
              <a:path h="5143500" w="4404122">
                <a:moveTo>
                  <a:pt x="4404122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4404122" y="0"/>
                </a:lnTo>
                <a:lnTo>
                  <a:pt x="4404122" y="51435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8005259"/>
            <a:ext cx="18288000" cy="2506082"/>
            <a:chOff x="0" y="0"/>
            <a:chExt cx="24384000" cy="33414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1359" cy="3341443"/>
            </a:xfrm>
            <a:custGeom>
              <a:avLst/>
              <a:gdLst/>
              <a:ahLst/>
              <a:cxnLst/>
              <a:rect r="r" b="b" t="t" l="l"/>
              <a:pathLst>
                <a:path h="3341443" w="9671359">
                  <a:moveTo>
                    <a:pt x="0" y="0"/>
                  </a:moveTo>
                  <a:lnTo>
                    <a:pt x="9671359" y="0"/>
                  </a:lnTo>
                  <a:lnTo>
                    <a:pt x="9671359" y="3341443"/>
                  </a:lnTo>
                  <a:lnTo>
                    <a:pt x="0" y="3341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3936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15318626" y="0"/>
              <a:ext cx="9065374" cy="3341443"/>
            </a:xfrm>
            <a:custGeom>
              <a:avLst/>
              <a:gdLst/>
              <a:ahLst/>
              <a:cxnLst/>
              <a:rect r="r" b="b" t="t" l="l"/>
              <a:pathLst>
                <a:path h="3341443" w="9065374">
                  <a:moveTo>
                    <a:pt x="9065374" y="0"/>
                  </a:moveTo>
                  <a:lnTo>
                    <a:pt x="0" y="0"/>
                  </a:lnTo>
                  <a:lnTo>
                    <a:pt x="0" y="3341443"/>
                  </a:lnTo>
                  <a:lnTo>
                    <a:pt x="9065374" y="3341443"/>
                  </a:lnTo>
                  <a:lnTo>
                    <a:pt x="9065374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867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71359" y="0"/>
              <a:ext cx="5655328" cy="3341443"/>
            </a:xfrm>
            <a:custGeom>
              <a:avLst/>
              <a:gdLst/>
              <a:ahLst/>
              <a:cxnLst/>
              <a:rect r="r" b="b" t="t" l="l"/>
              <a:pathLst>
                <a:path h="3341443" w="5655328">
                  <a:moveTo>
                    <a:pt x="0" y="0"/>
                  </a:moveTo>
                  <a:lnTo>
                    <a:pt x="5655328" y="0"/>
                  </a:lnTo>
                  <a:lnTo>
                    <a:pt x="5655328" y="3341443"/>
                  </a:lnTo>
                  <a:lnTo>
                    <a:pt x="0" y="3341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1013" t="0" r="-6731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true" rot="0">
            <a:off x="13883878" y="0"/>
            <a:ext cx="4404122" cy="5143500"/>
          </a:xfrm>
          <a:custGeom>
            <a:avLst/>
            <a:gdLst/>
            <a:ahLst/>
            <a:cxnLst/>
            <a:rect r="r" b="b" t="t" l="l"/>
            <a:pathLst>
              <a:path h="5143500" w="4404122">
                <a:moveTo>
                  <a:pt x="0" y="5143500"/>
                </a:moveTo>
                <a:lnTo>
                  <a:pt x="4404122" y="5143500"/>
                </a:lnTo>
                <a:lnTo>
                  <a:pt x="4404122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70449" y="3693913"/>
            <a:ext cx="2215427" cy="3131346"/>
          </a:xfrm>
          <a:custGeom>
            <a:avLst/>
            <a:gdLst/>
            <a:ahLst/>
            <a:cxnLst/>
            <a:rect r="r" b="b" t="t" l="l"/>
            <a:pathLst>
              <a:path h="3131346" w="2215427">
                <a:moveTo>
                  <a:pt x="0" y="0"/>
                </a:moveTo>
                <a:lnTo>
                  <a:pt x="2215427" y="0"/>
                </a:lnTo>
                <a:lnTo>
                  <a:pt x="2215427" y="3131346"/>
                </a:lnTo>
                <a:lnTo>
                  <a:pt x="0" y="3131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9551" y="3936801"/>
            <a:ext cx="3186199" cy="3216777"/>
          </a:xfrm>
          <a:custGeom>
            <a:avLst/>
            <a:gdLst/>
            <a:ahLst/>
            <a:cxnLst/>
            <a:rect r="r" b="b" t="t" l="l"/>
            <a:pathLst>
              <a:path h="3216777" w="3186199">
                <a:moveTo>
                  <a:pt x="0" y="0"/>
                </a:moveTo>
                <a:lnTo>
                  <a:pt x="3186199" y="0"/>
                </a:lnTo>
                <a:lnTo>
                  <a:pt x="3186199" y="3216776"/>
                </a:lnTo>
                <a:lnTo>
                  <a:pt x="0" y="3216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19" t="0" r="-3164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4591" y="3546978"/>
            <a:ext cx="2218108" cy="3475667"/>
          </a:xfrm>
          <a:custGeom>
            <a:avLst/>
            <a:gdLst/>
            <a:ahLst/>
            <a:cxnLst/>
            <a:rect r="r" b="b" t="t" l="l"/>
            <a:pathLst>
              <a:path h="3475667" w="2218108">
                <a:moveTo>
                  <a:pt x="0" y="0"/>
                </a:moveTo>
                <a:lnTo>
                  <a:pt x="2218108" y="0"/>
                </a:lnTo>
                <a:lnTo>
                  <a:pt x="2218108" y="3475667"/>
                </a:lnTo>
                <a:lnTo>
                  <a:pt x="0" y="3475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2164" y="3546978"/>
            <a:ext cx="2518313" cy="3491595"/>
          </a:xfrm>
          <a:custGeom>
            <a:avLst/>
            <a:gdLst/>
            <a:ahLst/>
            <a:cxnLst/>
            <a:rect r="r" b="b" t="t" l="l"/>
            <a:pathLst>
              <a:path h="3491595" w="2518313">
                <a:moveTo>
                  <a:pt x="0" y="0"/>
                </a:moveTo>
                <a:lnTo>
                  <a:pt x="2518312" y="0"/>
                </a:lnTo>
                <a:lnTo>
                  <a:pt x="2518312" y="3491595"/>
                </a:lnTo>
                <a:lnTo>
                  <a:pt x="0" y="34915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83575" y="3936801"/>
            <a:ext cx="3384012" cy="3202121"/>
          </a:xfrm>
          <a:custGeom>
            <a:avLst/>
            <a:gdLst/>
            <a:ahLst/>
            <a:cxnLst/>
            <a:rect r="r" b="b" t="t" l="l"/>
            <a:pathLst>
              <a:path h="3202121" w="3384012">
                <a:moveTo>
                  <a:pt x="0" y="0"/>
                </a:moveTo>
                <a:lnTo>
                  <a:pt x="3384012" y="0"/>
                </a:lnTo>
                <a:lnTo>
                  <a:pt x="3384012" y="3202121"/>
                </a:lnTo>
                <a:lnTo>
                  <a:pt x="0" y="3202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1425" y="1055175"/>
            <a:ext cx="1601715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614444"/>
                </a:solidFill>
                <a:latin typeface="Arimo"/>
              </a:rPr>
              <a:t>OUR 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23561" y="2975478"/>
            <a:ext cx="30408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Project Leader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03301" y="3006545"/>
            <a:ext cx="1683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Analist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4026" y="3006545"/>
            <a:ext cx="231640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Visualizer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8889" y="2975478"/>
            <a:ext cx="1683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Modeler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76489" y="3006545"/>
            <a:ext cx="1683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Modeler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5825" y="7163102"/>
            <a:ext cx="30241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Jesika Ourelia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59425" y="7193201"/>
            <a:ext cx="3024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Agustina Surya Dewi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63506" y="7224647"/>
            <a:ext cx="30241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Dwi Ranti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67925" y="7221728"/>
            <a:ext cx="30241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Yudha Mulyana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32801" y="7105952"/>
            <a:ext cx="3024150" cy="1079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Adimasdefatra Bimasena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620" r="0" b="-626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77787" cy="5602423"/>
          </a:xfrm>
          <a:custGeom>
            <a:avLst/>
            <a:gdLst/>
            <a:ahLst/>
            <a:cxnLst/>
            <a:rect r="r" b="b" t="t" l="l"/>
            <a:pathLst>
              <a:path h="5602423" w="5077787">
                <a:moveTo>
                  <a:pt x="0" y="0"/>
                </a:moveTo>
                <a:lnTo>
                  <a:pt x="5077787" y="0"/>
                </a:lnTo>
                <a:lnTo>
                  <a:pt x="5077787" y="5602423"/>
                </a:lnTo>
                <a:lnTo>
                  <a:pt x="0" y="5602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9411" b="-8361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10213" y="4684577"/>
            <a:ext cx="5077787" cy="5602423"/>
          </a:xfrm>
          <a:custGeom>
            <a:avLst/>
            <a:gdLst/>
            <a:ahLst/>
            <a:cxnLst/>
            <a:rect r="r" b="b" t="t" l="l"/>
            <a:pathLst>
              <a:path h="5602423" w="5077787">
                <a:moveTo>
                  <a:pt x="0" y="0"/>
                </a:moveTo>
                <a:lnTo>
                  <a:pt x="5077787" y="0"/>
                </a:lnTo>
                <a:lnTo>
                  <a:pt x="5077787" y="5602423"/>
                </a:lnTo>
                <a:lnTo>
                  <a:pt x="0" y="5602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411" t="-83368" r="0" b="-248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210213" y="0"/>
            <a:ext cx="5077787" cy="5602423"/>
          </a:xfrm>
          <a:custGeom>
            <a:avLst/>
            <a:gdLst/>
            <a:ahLst/>
            <a:cxnLst/>
            <a:rect r="r" b="b" t="t" l="l"/>
            <a:pathLst>
              <a:path h="5602423" w="5077787">
                <a:moveTo>
                  <a:pt x="5077787" y="0"/>
                </a:moveTo>
                <a:lnTo>
                  <a:pt x="0" y="0"/>
                </a:lnTo>
                <a:lnTo>
                  <a:pt x="0" y="5602423"/>
                </a:lnTo>
                <a:lnTo>
                  <a:pt x="5077787" y="5602423"/>
                </a:lnTo>
                <a:lnTo>
                  <a:pt x="5077787" y="0"/>
                </a:lnTo>
                <a:close/>
              </a:path>
            </a:pathLst>
          </a:custGeom>
          <a:blipFill>
            <a:blip r:embed="rId3"/>
            <a:stretch>
              <a:fillRect l="0" t="0" r="-189411" b="-8361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4684577"/>
            <a:ext cx="5077787" cy="5602423"/>
          </a:xfrm>
          <a:custGeom>
            <a:avLst/>
            <a:gdLst/>
            <a:ahLst/>
            <a:cxnLst/>
            <a:rect r="r" b="b" t="t" l="l"/>
            <a:pathLst>
              <a:path h="5602423" w="5077787">
                <a:moveTo>
                  <a:pt x="0" y="5602423"/>
                </a:moveTo>
                <a:lnTo>
                  <a:pt x="5077787" y="5602423"/>
                </a:lnTo>
                <a:lnTo>
                  <a:pt x="5077787" y="0"/>
                </a:lnTo>
                <a:lnTo>
                  <a:pt x="0" y="0"/>
                </a:lnTo>
                <a:lnTo>
                  <a:pt x="0" y="5602423"/>
                </a:lnTo>
                <a:close/>
              </a:path>
            </a:pathLst>
          </a:custGeom>
          <a:blipFill>
            <a:blip r:embed="rId3"/>
            <a:stretch>
              <a:fillRect l="0" t="0" r="-189411" b="-836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7623" y="4256260"/>
            <a:ext cx="7952753" cy="4627057"/>
          </a:xfrm>
          <a:custGeom>
            <a:avLst/>
            <a:gdLst/>
            <a:ahLst/>
            <a:cxnLst/>
            <a:rect r="r" b="b" t="t" l="l"/>
            <a:pathLst>
              <a:path h="4627057" w="7952753">
                <a:moveTo>
                  <a:pt x="0" y="0"/>
                </a:moveTo>
                <a:lnTo>
                  <a:pt x="7952754" y="0"/>
                </a:lnTo>
                <a:lnTo>
                  <a:pt x="7952754" y="4627056"/>
                </a:lnTo>
                <a:lnTo>
                  <a:pt x="0" y="4627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55339" y="1010578"/>
            <a:ext cx="10777321" cy="206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2"/>
              </a:lnSpc>
            </a:pPr>
            <a:r>
              <a:rPr lang="en-US" sz="12051">
                <a:solidFill>
                  <a:srgbClr val="376C7A"/>
                </a:solidFill>
                <a:latin typeface="Bukhari Script"/>
              </a:rPr>
              <a:t>Pendahuluan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78433" y="4000112"/>
            <a:ext cx="56669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76C7A"/>
                </a:solidFill>
                <a:latin typeface="DM Sans Bold"/>
              </a:rPr>
              <a:t>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78433" y="5811132"/>
            <a:ext cx="60584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76C7A"/>
                </a:solidFill>
                <a:latin typeface="DM Sans Bold"/>
              </a:rPr>
              <a:t>penentuan 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8433" y="7622153"/>
            <a:ext cx="63466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76C7A"/>
                </a:solidFill>
                <a:latin typeface="DM Sans Bold"/>
              </a:rPr>
              <a:t>clustering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620" r="0" b="-6260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4404122" cy="5143500"/>
          </a:xfrm>
          <a:custGeom>
            <a:avLst/>
            <a:gdLst/>
            <a:ahLst/>
            <a:cxnLst/>
            <a:rect r="r" b="b" t="t" l="l"/>
            <a:pathLst>
              <a:path h="5143500" w="4404122">
                <a:moveTo>
                  <a:pt x="4404122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4404122" y="0"/>
                </a:lnTo>
                <a:lnTo>
                  <a:pt x="4404122" y="51435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70691" y="-24444"/>
            <a:ext cx="12346619" cy="188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376C7A"/>
                </a:solidFill>
                <a:latin typeface="Bukhari Script"/>
              </a:rPr>
              <a:t>Processing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3883878" y="0"/>
            <a:ext cx="4404122" cy="5143500"/>
          </a:xfrm>
          <a:custGeom>
            <a:avLst/>
            <a:gdLst/>
            <a:ahLst/>
            <a:cxnLst/>
            <a:rect r="r" b="b" t="t" l="l"/>
            <a:pathLst>
              <a:path h="5143500" w="4404122">
                <a:moveTo>
                  <a:pt x="0" y="5143500"/>
                </a:moveTo>
                <a:lnTo>
                  <a:pt x="4404122" y="5143500"/>
                </a:lnTo>
                <a:lnTo>
                  <a:pt x="4404122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8005259"/>
            <a:ext cx="18288000" cy="2506082"/>
            <a:chOff x="0" y="0"/>
            <a:chExt cx="24384000" cy="33414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71359" cy="3341443"/>
            </a:xfrm>
            <a:custGeom>
              <a:avLst/>
              <a:gdLst/>
              <a:ahLst/>
              <a:cxnLst/>
              <a:rect r="r" b="b" t="t" l="l"/>
              <a:pathLst>
                <a:path h="3341443" w="9671359">
                  <a:moveTo>
                    <a:pt x="0" y="0"/>
                  </a:moveTo>
                  <a:lnTo>
                    <a:pt x="9671359" y="0"/>
                  </a:lnTo>
                  <a:lnTo>
                    <a:pt x="9671359" y="3341443"/>
                  </a:lnTo>
                  <a:lnTo>
                    <a:pt x="0" y="3341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3936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15318626" y="0"/>
              <a:ext cx="9065374" cy="3341443"/>
            </a:xfrm>
            <a:custGeom>
              <a:avLst/>
              <a:gdLst/>
              <a:ahLst/>
              <a:cxnLst/>
              <a:rect r="r" b="b" t="t" l="l"/>
              <a:pathLst>
                <a:path h="3341443" w="9065374">
                  <a:moveTo>
                    <a:pt x="9065374" y="0"/>
                  </a:moveTo>
                  <a:lnTo>
                    <a:pt x="0" y="0"/>
                  </a:lnTo>
                  <a:lnTo>
                    <a:pt x="0" y="3341443"/>
                  </a:lnTo>
                  <a:lnTo>
                    <a:pt x="9065374" y="3341443"/>
                  </a:lnTo>
                  <a:lnTo>
                    <a:pt x="9065374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8676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71359" y="0"/>
              <a:ext cx="5655328" cy="3341443"/>
            </a:xfrm>
            <a:custGeom>
              <a:avLst/>
              <a:gdLst/>
              <a:ahLst/>
              <a:cxnLst/>
              <a:rect r="r" b="b" t="t" l="l"/>
              <a:pathLst>
                <a:path h="3341443" w="5655328">
                  <a:moveTo>
                    <a:pt x="0" y="0"/>
                  </a:moveTo>
                  <a:lnTo>
                    <a:pt x="5655328" y="0"/>
                  </a:lnTo>
                  <a:lnTo>
                    <a:pt x="5655328" y="3341443"/>
                  </a:lnTo>
                  <a:lnTo>
                    <a:pt x="0" y="3341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1013" t="0" r="-67312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446270" y="4348221"/>
            <a:ext cx="5741877" cy="1597846"/>
          </a:xfrm>
          <a:custGeom>
            <a:avLst/>
            <a:gdLst/>
            <a:ahLst/>
            <a:cxnLst/>
            <a:rect r="r" b="b" t="t" l="l"/>
            <a:pathLst>
              <a:path h="1597846" w="5741877">
                <a:moveTo>
                  <a:pt x="0" y="0"/>
                </a:moveTo>
                <a:lnTo>
                  <a:pt x="5741877" y="0"/>
                </a:lnTo>
                <a:lnTo>
                  <a:pt x="5741877" y="1597846"/>
                </a:lnTo>
                <a:lnTo>
                  <a:pt x="0" y="1597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6147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6192" y="2092870"/>
            <a:ext cx="12592751" cy="2026751"/>
          </a:xfrm>
          <a:custGeom>
            <a:avLst/>
            <a:gdLst/>
            <a:ahLst/>
            <a:cxnLst/>
            <a:rect r="r" b="b" t="t" l="l"/>
            <a:pathLst>
              <a:path h="2026751" w="12592751">
                <a:moveTo>
                  <a:pt x="0" y="0"/>
                </a:moveTo>
                <a:lnTo>
                  <a:pt x="12592751" y="0"/>
                </a:lnTo>
                <a:lnTo>
                  <a:pt x="12592751" y="2026751"/>
                </a:lnTo>
                <a:lnTo>
                  <a:pt x="0" y="2026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62891" y="4348221"/>
            <a:ext cx="6346052" cy="1900016"/>
          </a:xfrm>
          <a:custGeom>
            <a:avLst/>
            <a:gdLst/>
            <a:ahLst/>
            <a:cxnLst/>
            <a:rect r="r" b="b" t="t" l="l"/>
            <a:pathLst>
              <a:path h="1900016" w="6346052">
                <a:moveTo>
                  <a:pt x="0" y="0"/>
                </a:moveTo>
                <a:lnTo>
                  <a:pt x="6346052" y="0"/>
                </a:lnTo>
                <a:lnTo>
                  <a:pt x="6346052" y="1900015"/>
                </a:lnTo>
                <a:lnTo>
                  <a:pt x="0" y="1900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16192" y="6530606"/>
            <a:ext cx="5771955" cy="1474653"/>
          </a:xfrm>
          <a:custGeom>
            <a:avLst/>
            <a:gdLst/>
            <a:ahLst/>
            <a:cxnLst/>
            <a:rect r="r" b="b" t="t" l="l"/>
            <a:pathLst>
              <a:path h="1474653" w="5771955">
                <a:moveTo>
                  <a:pt x="0" y="0"/>
                </a:moveTo>
                <a:lnTo>
                  <a:pt x="5771955" y="0"/>
                </a:lnTo>
                <a:lnTo>
                  <a:pt x="5771955" y="1474653"/>
                </a:lnTo>
                <a:lnTo>
                  <a:pt x="0" y="14746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92531" y="6358848"/>
            <a:ext cx="8372183" cy="255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371" indent="-285186" lvl="1">
              <a:lnSpc>
                <a:spcPts val="3434"/>
              </a:lnSpc>
              <a:buFont typeface="Arial"/>
              <a:buChar char="•"/>
            </a:pPr>
            <a:r>
              <a:rPr lang="en-US" sz="2641">
                <a:solidFill>
                  <a:srgbClr val="376C7A"/>
                </a:solidFill>
                <a:latin typeface="DM Sans Bold"/>
              </a:rPr>
              <a:t>Menghapus kolom yang bertipe data string</a:t>
            </a:r>
          </a:p>
          <a:p>
            <a:pPr algn="l" marL="570371" indent="-285186" lvl="1">
              <a:lnSpc>
                <a:spcPts val="3434"/>
              </a:lnSpc>
              <a:buFont typeface="Arial"/>
              <a:buChar char="•"/>
            </a:pPr>
            <a:r>
              <a:rPr lang="en-US" sz="2641">
                <a:solidFill>
                  <a:srgbClr val="376C7A"/>
                </a:solidFill>
                <a:latin typeface="DM Sans Bold"/>
              </a:rPr>
              <a:t>Menghapus duplicate data</a:t>
            </a:r>
          </a:p>
          <a:p>
            <a:pPr algn="l" marL="570371" indent="-285186" lvl="1">
              <a:lnSpc>
                <a:spcPts val="3434"/>
              </a:lnSpc>
              <a:buFont typeface="Arial"/>
              <a:buChar char="•"/>
            </a:pPr>
            <a:r>
              <a:rPr lang="en-US" sz="2641">
                <a:solidFill>
                  <a:srgbClr val="376C7A"/>
                </a:solidFill>
                <a:latin typeface="DM Sans Bold"/>
              </a:rPr>
              <a:t>Mengubah kolom 'co_aqi_value\t' menjadi 'co_aqi_value'</a:t>
            </a:r>
          </a:p>
          <a:p>
            <a:pPr algn="l" marL="570371" indent="-285186" lvl="1">
              <a:lnSpc>
                <a:spcPts val="3434"/>
              </a:lnSpc>
              <a:buFont typeface="Arial"/>
              <a:buChar char="•"/>
            </a:pPr>
            <a:r>
              <a:rPr lang="en-US" sz="2641">
                <a:solidFill>
                  <a:srgbClr val="376C7A"/>
                </a:solidFill>
                <a:latin typeface="DM Sans Bold"/>
              </a:rPr>
              <a:t>Mengisi nilai yang hilang dengan nilai rata-rata</a:t>
            </a:r>
          </a:p>
          <a:p>
            <a:pPr algn="l" marL="570371" indent="-285186" lvl="1">
              <a:lnSpc>
                <a:spcPts val="3434"/>
              </a:lnSpc>
              <a:buFont typeface="Arial"/>
              <a:buChar char="•"/>
            </a:pPr>
            <a:r>
              <a:rPr lang="en-US" sz="2641">
                <a:solidFill>
                  <a:srgbClr val="376C7A"/>
                </a:solidFill>
                <a:latin typeface="DM Sans Bold"/>
              </a:rPr>
              <a:t>melakukan scalling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620" r="0" b="-6260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4404122" cy="5143500"/>
          </a:xfrm>
          <a:custGeom>
            <a:avLst/>
            <a:gdLst/>
            <a:ahLst/>
            <a:cxnLst/>
            <a:rect r="r" b="b" t="t" l="l"/>
            <a:pathLst>
              <a:path h="5143500" w="4404122">
                <a:moveTo>
                  <a:pt x="4404122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4404122" y="0"/>
                </a:lnTo>
                <a:lnTo>
                  <a:pt x="4404122" y="51435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67366" y="1038139"/>
            <a:ext cx="13153268" cy="188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376C7A"/>
                </a:solidFill>
                <a:latin typeface="Bukhari Script"/>
              </a:rPr>
              <a:t>Menentukan K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3883878" y="0"/>
            <a:ext cx="4404122" cy="5143500"/>
          </a:xfrm>
          <a:custGeom>
            <a:avLst/>
            <a:gdLst/>
            <a:ahLst/>
            <a:cxnLst/>
            <a:rect r="r" b="b" t="t" l="l"/>
            <a:pathLst>
              <a:path h="5143500" w="4404122">
                <a:moveTo>
                  <a:pt x="0" y="5143500"/>
                </a:moveTo>
                <a:lnTo>
                  <a:pt x="4404122" y="5143500"/>
                </a:lnTo>
                <a:lnTo>
                  <a:pt x="4404122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75709" y="4262099"/>
            <a:ext cx="7069933" cy="4555009"/>
            <a:chOff x="0" y="0"/>
            <a:chExt cx="1748412" cy="11264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8412" cy="1126465"/>
            </a:xfrm>
            <a:custGeom>
              <a:avLst/>
              <a:gdLst/>
              <a:ahLst/>
              <a:cxnLst/>
              <a:rect r="r" b="b" t="t" l="l"/>
              <a:pathLst>
                <a:path h="1126465" w="1748412">
                  <a:moveTo>
                    <a:pt x="55847" y="0"/>
                  </a:moveTo>
                  <a:lnTo>
                    <a:pt x="1692565" y="0"/>
                  </a:lnTo>
                  <a:cubicBezTo>
                    <a:pt x="1723409" y="0"/>
                    <a:pt x="1748412" y="25004"/>
                    <a:pt x="1748412" y="55847"/>
                  </a:cubicBezTo>
                  <a:lnTo>
                    <a:pt x="1748412" y="1070618"/>
                  </a:lnTo>
                  <a:cubicBezTo>
                    <a:pt x="1748412" y="1101462"/>
                    <a:pt x="1723409" y="1126465"/>
                    <a:pt x="1692565" y="1126465"/>
                  </a:cubicBezTo>
                  <a:lnTo>
                    <a:pt x="55847" y="1126465"/>
                  </a:lnTo>
                  <a:cubicBezTo>
                    <a:pt x="25004" y="1126465"/>
                    <a:pt x="0" y="1101462"/>
                    <a:pt x="0" y="1070618"/>
                  </a:cubicBezTo>
                  <a:lnTo>
                    <a:pt x="0" y="55847"/>
                  </a:lnTo>
                  <a:cubicBezTo>
                    <a:pt x="0" y="25004"/>
                    <a:pt x="25004" y="0"/>
                    <a:pt x="55847" y="0"/>
                  </a:cubicBezTo>
                  <a:close/>
                </a:path>
              </a:pathLst>
            </a:custGeom>
            <a:solidFill>
              <a:srgbClr val="F5F5F5"/>
            </a:solidFill>
            <a:ln w="38100" cap="rnd">
              <a:solidFill>
                <a:srgbClr val="A8C2C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8412" cy="1164565"/>
            </a:xfrm>
            <a:prstGeom prst="rect">
              <a:avLst/>
            </a:prstGeom>
          </p:spPr>
          <p:txBody>
            <a:bodyPr anchor="ctr" rtlCol="false" tIns="54101" lIns="54101" bIns="54101" rIns="541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43599" y="3760696"/>
            <a:ext cx="5134153" cy="1002807"/>
            <a:chOff x="0" y="0"/>
            <a:chExt cx="1269689" cy="247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9689" cy="247997"/>
            </a:xfrm>
            <a:custGeom>
              <a:avLst/>
              <a:gdLst/>
              <a:ahLst/>
              <a:cxnLst/>
              <a:rect r="r" b="b" t="t" l="l"/>
              <a:pathLst>
                <a:path h="247997" w="1269689">
                  <a:moveTo>
                    <a:pt x="76904" y="0"/>
                  </a:moveTo>
                  <a:lnTo>
                    <a:pt x="1192785" y="0"/>
                  </a:lnTo>
                  <a:cubicBezTo>
                    <a:pt x="1235258" y="0"/>
                    <a:pt x="1269689" y="34431"/>
                    <a:pt x="1269689" y="76904"/>
                  </a:cubicBezTo>
                  <a:lnTo>
                    <a:pt x="1269689" y="171093"/>
                  </a:lnTo>
                  <a:cubicBezTo>
                    <a:pt x="1269689" y="213566"/>
                    <a:pt x="1235258" y="247997"/>
                    <a:pt x="1192785" y="247997"/>
                  </a:cubicBezTo>
                  <a:lnTo>
                    <a:pt x="76904" y="247997"/>
                  </a:lnTo>
                  <a:cubicBezTo>
                    <a:pt x="34431" y="247997"/>
                    <a:pt x="0" y="213566"/>
                    <a:pt x="0" y="171093"/>
                  </a:cubicBezTo>
                  <a:lnTo>
                    <a:pt x="0" y="76904"/>
                  </a:lnTo>
                  <a:cubicBezTo>
                    <a:pt x="0" y="34431"/>
                    <a:pt x="34431" y="0"/>
                    <a:pt x="76904" y="0"/>
                  </a:cubicBezTo>
                  <a:close/>
                </a:path>
              </a:pathLst>
            </a:custGeom>
            <a:solidFill>
              <a:srgbClr val="A8C2C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69689" cy="286097"/>
            </a:xfrm>
            <a:prstGeom prst="rect">
              <a:avLst/>
            </a:prstGeom>
          </p:spPr>
          <p:txBody>
            <a:bodyPr anchor="ctr" rtlCol="false" tIns="54101" lIns="54101" bIns="54101" rIns="541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18562" y="4167359"/>
            <a:ext cx="7069933" cy="4555009"/>
            <a:chOff x="0" y="0"/>
            <a:chExt cx="1748412" cy="1126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8412" cy="1126465"/>
            </a:xfrm>
            <a:custGeom>
              <a:avLst/>
              <a:gdLst/>
              <a:ahLst/>
              <a:cxnLst/>
              <a:rect r="r" b="b" t="t" l="l"/>
              <a:pathLst>
                <a:path h="1126465" w="1748412">
                  <a:moveTo>
                    <a:pt x="55847" y="0"/>
                  </a:moveTo>
                  <a:lnTo>
                    <a:pt x="1692565" y="0"/>
                  </a:lnTo>
                  <a:cubicBezTo>
                    <a:pt x="1723409" y="0"/>
                    <a:pt x="1748412" y="25004"/>
                    <a:pt x="1748412" y="55847"/>
                  </a:cubicBezTo>
                  <a:lnTo>
                    <a:pt x="1748412" y="1070618"/>
                  </a:lnTo>
                  <a:cubicBezTo>
                    <a:pt x="1748412" y="1101462"/>
                    <a:pt x="1723409" y="1126465"/>
                    <a:pt x="1692565" y="1126465"/>
                  </a:cubicBezTo>
                  <a:lnTo>
                    <a:pt x="55847" y="1126465"/>
                  </a:lnTo>
                  <a:cubicBezTo>
                    <a:pt x="25004" y="1126465"/>
                    <a:pt x="0" y="1101462"/>
                    <a:pt x="0" y="1070618"/>
                  </a:cubicBezTo>
                  <a:lnTo>
                    <a:pt x="0" y="55847"/>
                  </a:lnTo>
                  <a:cubicBezTo>
                    <a:pt x="0" y="25004"/>
                    <a:pt x="25004" y="0"/>
                    <a:pt x="55847" y="0"/>
                  </a:cubicBezTo>
                  <a:close/>
                </a:path>
              </a:pathLst>
            </a:custGeom>
            <a:solidFill>
              <a:srgbClr val="F5F5F5"/>
            </a:solidFill>
            <a:ln w="38100" cap="rnd">
              <a:solidFill>
                <a:srgbClr val="A8C2C7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8412" cy="1164565"/>
            </a:xfrm>
            <a:prstGeom prst="rect">
              <a:avLst/>
            </a:prstGeom>
          </p:spPr>
          <p:txBody>
            <a:bodyPr anchor="ctr" rtlCol="false" tIns="54101" lIns="54101" bIns="54101" rIns="541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86452" y="3760696"/>
            <a:ext cx="5134153" cy="1002807"/>
            <a:chOff x="0" y="0"/>
            <a:chExt cx="1269689" cy="2479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9689" cy="247997"/>
            </a:xfrm>
            <a:custGeom>
              <a:avLst/>
              <a:gdLst/>
              <a:ahLst/>
              <a:cxnLst/>
              <a:rect r="r" b="b" t="t" l="l"/>
              <a:pathLst>
                <a:path h="247997" w="1269689">
                  <a:moveTo>
                    <a:pt x="76904" y="0"/>
                  </a:moveTo>
                  <a:lnTo>
                    <a:pt x="1192785" y="0"/>
                  </a:lnTo>
                  <a:cubicBezTo>
                    <a:pt x="1235258" y="0"/>
                    <a:pt x="1269689" y="34431"/>
                    <a:pt x="1269689" y="76904"/>
                  </a:cubicBezTo>
                  <a:lnTo>
                    <a:pt x="1269689" y="171093"/>
                  </a:lnTo>
                  <a:cubicBezTo>
                    <a:pt x="1269689" y="213566"/>
                    <a:pt x="1235258" y="247997"/>
                    <a:pt x="1192785" y="247997"/>
                  </a:cubicBezTo>
                  <a:lnTo>
                    <a:pt x="76904" y="247997"/>
                  </a:lnTo>
                  <a:cubicBezTo>
                    <a:pt x="34431" y="247997"/>
                    <a:pt x="0" y="213566"/>
                    <a:pt x="0" y="171093"/>
                  </a:cubicBezTo>
                  <a:lnTo>
                    <a:pt x="0" y="76904"/>
                  </a:lnTo>
                  <a:cubicBezTo>
                    <a:pt x="0" y="34431"/>
                    <a:pt x="34431" y="0"/>
                    <a:pt x="76904" y="0"/>
                  </a:cubicBezTo>
                  <a:close/>
                </a:path>
              </a:pathLst>
            </a:custGeom>
            <a:solidFill>
              <a:srgbClr val="A8C2C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69689" cy="286097"/>
            </a:xfrm>
            <a:prstGeom prst="rect">
              <a:avLst/>
            </a:prstGeom>
          </p:spPr>
          <p:txBody>
            <a:bodyPr anchor="ctr" rtlCol="false" tIns="54101" lIns="54101" bIns="54101" rIns="541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407364" y="8454949"/>
            <a:ext cx="9473272" cy="2273585"/>
          </a:xfrm>
          <a:custGeom>
            <a:avLst/>
            <a:gdLst/>
            <a:ahLst/>
            <a:cxnLst/>
            <a:rect r="r" b="b" t="t" l="l"/>
            <a:pathLst>
              <a:path h="2273585" w="9473272">
                <a:moveTo>
                  <a:pt x="0" y="0"/>
                </a:moveTo>
                <a:lnTo>
                  <a:pt x="9473272" y="0"/>
                </a:lnTo>
                <a:lnTo>
                  <a:pt x="9473272" y="2273586"/>
                </a:lnTo>
                <a:lnTo>
                  <a:pt x="0" y="2273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71077" y="5014427"/>
            <a:ext cx="5679197" cy="3633358"/>
          </a:xfrm>
          <a:custGeom>
            <a:avLst/>
            <a:gdLst/>
            <a:ahLst/>
            <a:cxnLst/>
            <a:rect r="r" b="b" t="t" l="l"/>
            <a:pathLst>
              <a:path h="3633358" w="5679197">
                <a:moveTo>
                  <a:pt x="0" y="0"/>
                </a:moveTo>
                <a:lnTo>
                  <a:pt x="5679197" y="0"/>
                </a:lnTo>
                <a:lnTo>
                  <a:pt x="5679197" y="3633357"/>
                </a:lnTo>
                <a:lnTo>
                  <a:pt x="0" y="3633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86423" y="5087319"/>
            <a:ext cx="5534211" cy="3487573"/>
          </a:xfrm>
          <a:custGeom>
            <a:avLst/>
            <a:gdLst/>
            <a:ahLst/>
            <a:cxnLst/>
            <a:rect r="r" b="b" t="t" l="l"/>
            <a:pathLst>
              <a:path h="3487573" w="5534211">
                <a:moveTo>
                  <a:pt x="0" y="0"/>
                </a:moveTo>
                <a:lnTo>
                  <a:pt x="5534211" y="0"/>
                </a:lnTo>
                <a:lnTo>
                  <a:pt x="5534211" y="3487573"/>
                </a:lnTo>
                <a:lnTo>
                  <a:pt x="0" y="3487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660801" y="3878335"/>
            <a:ext cx="3299748" cy="72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8"/>
              </a:lnSpc>
            </a:pPr>
            <a:r>
              <a:rPr lang="en-US" sz="4591">
                <a:solidFill>
                  <a:srgbClr val="376C7A"/>
                </a:solidFill>
                <a:latin typeface="DM Sans Bold"/>
              </a:rPr>
              <a:t>silhouete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03654" y="3878335"/>
            <a:ext cx="3299748" cy="72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8"/>
              </a:lnSpc>
            </a:pPr>
            <a:r>
              <a:rPr lang="en-US" sz="4591">
                <a:solidFill>
                  <a:srgbClr val="376C7A"/>
                </a:solidFill>
                <a:latin typeface="DM Sans Bold"/>
              </a:rPr>
              <a:t>Elbow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620" r="0" b="-6260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4404122" cy="5143500"/>
          </a:xfrm>
          <a:custGeom>
            <a:avLst/>
            <a:gdLst/>
            <a:ahLst/>
            <a:cxnLst/>
            <a:rect r="r" b="b" t="t" l="l"/>
            <a:pathLst>
              <a:path h="5143500" w="4404122">
                <a:moveTo>
                  <a:pt x="4404122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4404122" y="0"/>
                </a:lnTo>
                <a:lnTo>
                  <a:pt x="4404122" y="51435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67366" y="1329682"/>
            <a:ext cx="13153268" cy="188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376C7A"/>
                </a:solidFill>
                <a:latin typeface="Bukhari Script"/>
              </a:rPr>
              <a:t>Clustering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3883878" y="0"/>
            <a:ext cx="4404122" cy="5143500"/>
          </a:xfrm>
          <a:custGeom>
            <a:avLst/>
            <a:gdLst/>
            <a:ahLst/>
            <a:cxnLst/>
            <a:rect r="r" b="b" t="t" l="l"/>
            <a:pathLst>
              <a:path h="5143500" w="4404122">
                <a:moveTo>
                  <a:pt x="0" y="5143500"/>
                </a:moveTo>
                <a:lnTo>
                  <a:pt x="4404122" y="5143500"/>
                </a:lnTo>
                <a:lnTo>
                  <a:pt x="4404122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75709" y="4513023"/>
            <a:ext cx="7069933" cy="4555009"/>
            <a:chOff x="0" y="0"/>
            <a:chExt cx="1748412" cy="11264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8412" cy="1126465"/>
            </a:xfrm>
            <a:custGeom>
              <a:avLst/>
              <a:gdLst/>
              <a:ahLst/>
              <a:cxnLst/>
              <a:rect r="r" b="b" t="t" l="l"/>
              <a:pathLst>
                <a:path h="1126465" w="1748412">
                  <a:moveTo>
                    <a:pt x="55847" y="0"/>
                  </a:moveTo>
                  <a:lnTo>
                    <a:pt x="1692565" y="0"/>
                  </a:lnTo>
                  <a:cubicBezTo>
                    <a:pt x="1723409" y="0"/>
                    <a:pt x="1748412" y="25004"/>
                    <a:pt x="1748412" y="55847"/>
                  </a:cubicBezTo>
                  <a:lnTo>
                    <a:pt x="1748412" y="1070618"/>
                  </a:lnTo>
                  <a:cubicBezTo>
                    <a:pt x="1748412" y="1101462"/>
                    <a:pt x="1723409" y="1126465"/>
                    <a:pt x="1692565" y="1126465"/>
                  </a:cubicBezTo>
                  <a:lnTo>
                    <a:pt x="55847" y="1126465"/>
                  </a:lnTo>
                  <a:cubicBezTo>
                    <a:pt x="25004" y="1126465"/>
                    <a:pt x="0" y="1101462"/>
                    <a:pt x="0" y="1070618"/>
                  </a:cubicBezTo>
                  <a:lnTo>
                    <a:pt x="0" y="55847"/>
                  </a:lnTo>
                  <a:cubicBezTo>
                    <a:pt x="0" y="25004"/>
                    <a:pt x="25004" y="0"/>
                    <a:pt x="55847" y="0"/>
                  </a:cubicBezTo>
                  <a:close/>
                </a:path>
              </a:pathLst>
            </a:custGeom>
            <a:solidFill>
              <a:srgbClr val="F5F5F5"/>
            </a:solidFill>
            <a:ln w="38100" cap="rnd">
              <a:solidFill>
                <a:srgbClr val="A8C2C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8412" cy="1164565"/>
            </a:xfrm>
            <a:prstGeom prst="rect">
              <a:avLst/>
            </a:prstGeom>
          </p:spPr>
          <p:txBody>
            <a:bodyPr anchor="ctr" rtlCol="false" tIns="54101" lIns="54101" bIns="54101" rIns="541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51109" y="4011619"/>
            <a:ext cx="5134153" cy="1002807"/>
            <a:chOff x="0" y="0"/>
            <a:chExt cx="1269689" cy="247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9689" cy="247997"/>
            </a:xfrm>
            <a:custGeom>
              <a:avLst/>
              <a:gdLst/>
              <a:ahLst/>
              <a:cxnLst/>
              <a:rect r="r" b="b" t="t" l="l"/>
              <a:pathLst>
                <a:path h="247997" w="1269689">
                  <a:moveTo>
                    <a:pt x="76904" y="0"/>
                  </a:moveTo>
                  <a:lnTo>
                    <a:pt x="1192785" y="0"/>
                  </a:lnTo>
                  <a:cubicBezTo>
                    <a:pt x="1235258" y="0"/>
                    <a:pt x="1269689" y="34431"/>
                    <a:pt x="1269689" y="76904"/>
                  </a:cubicBezTo>
                  <a:lnTo>
                    <a:pt x="1269689" y="171093"/>
                  </a:lnTo>
                  <a:cubicBezTo>
                    <a:pt x="1269689" y="213566"/>
                    <a:pt x="1235258" y="247997"/>
                    <a:pt x="1192785" y="247997"/>
                  </a:cubicBezTo>
                  <a:lnTo>
                    <a:pt x="76904" y="247997"/>
                  </a:lnTo>
                  <a:cubicBezTo>
                    <a:pt x="34431" y="247997"/>
                    <a:pt x="0" y="213566"/>
                    <a:pt x="0" y="171093"/>
                  </a:cubicBezTo>
                  <a:lnTo>
                    <a:pt x="0" y="76904"/>
                  </a:lnTo>
                  <a:cubicBezTo>
                    <a:pt x="0" y="34431"/>
                    <a:pt x="34431" y="0"/>
                    <a:pt x="76904" y="0"/>
                  </a:cubicBezTo>
                  <a:close/>
                </a:path>
              </a:pathLst>
            </a:custGeom>
            <a:solidFill>
              <a:srgbClr val="A8C2C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69689" cy="286097"/>
            </a:xfrm>
            <a:prstGeom prst="rect">
              <a:avLst/>
            </a:prstGeom>
          </p:spPr>
          <p:txBody>
            <a:bodyPr anchor="ctr" rtlCol="false" tIns="54101" lIns="54101" bIns="54101" rIns="541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42358" y="4513023"/>
            <a:ext cx="7069933" cy="4555009"/>
            <a:chOff x="0" y="0"/>
            <a:chExt cx="1748412" cy="1126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8412" cy="1126465"/>
            </a:xfrm>
            <a:custGeom>
              <a:avLst/>
              <a:gdLst/>
              <a:ahLst/>
              <a:cxnLst/>
              <a:rect r="r" b="b" t="t" l="l"/>
              <a:pathLst>
                <a:path h="1126465" w="1748412">
                  <a:moveTo>
                    <a:pt x="55847" y="0"/>
                  </a:moveTo>
                  <a:lnTo>
                    <a:pt x="1692565" y="0"/>
                  </a:lnTo>
                  <a:cubicBezTo>
                    <a:pt x="1723409" y="0"/>
                    <a:pt x="1748412" y="25004"/>
                    <a:pt x="1748412" y="55847"/>
                  </a:cubicBezTo>
                  <a:lnTo>
                    <a:pt x="1748412" y="1070618"/>
                  </a:lnTo>
                  <a:cubicBezTo>
                    <a:pt x="1748412" y="1101462"/>
                    <a:pt x="1723409" y="1126465"/>
                    <a:pt x="1692565" y="1126465"/>
                  </a:cubicBezTo>
                  <a:lnTo>
                    <a:pt x="55847" y="1126465"/>
                  </a:lnTo>
                  <a:cubicBezTo>
                    <a:pt x="25004" y="1126465"/>
                    <a:pt x="0" y="1101462"/>
                    <a:pt x="0" y="1070618"/>
                  </a:cubicBezTo>
                  <a:lnTo>
                    <a:pt x="0" y="55847"/>
                  </a:lnTo>
                  <a:cubicBezTo>
                    <a:pt x="0" y="25004"/>
                    <a:pt x="25004" y="0"/>
                    <a:pt x="55847" y="0"/>
                  </a:cubicBezTo>
                  <a:close/>
                </a:path>
              </a:pathLst>
            </a:custGeom>
            <a:solidFill>
              <a:srgbClr val="F5F5F5"/>
            </a:solidFill>
            <a:ln w="38100" cap="rnd">
              <a:solidFill>
                <a:srgbClr val="A8C2C7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8412" cy="1164565"/>
            </a:xfrm>
            <a:prstGeom prst="rect">
              <a:avLst/>
            </a:prstGeom>
          </p:spPr>
          <p:txBody>
            <a:bodyPr anchor="ctr" rtlCol="false" tIns="54101" lIns="54101" bIns="54101" rIns="541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17759" y="4011619"/>
            <a:ext cx="5134153" cy="1002807"/>
            <a:chOff x="0" y="0"/>
            <a:chExt cx="1269689" cy="2479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9689" cy="247997"/>
            </a:xfrm>
            <a:custGeom>
              <a:avLst/>
              <a:gdLst/>
              <a:ahLst/>
              <a:cxnLst/>
              <a:rect r="r" b="b" t="t" l="l"/>
              <a:pathLst>
                <a:path h="247997" w="1269689">
                  <a:moveTo>
                    <a:pt x="76904" y="0"/>
                  </a:moveTo>
                  <a:lnTo>
                    <a:pt x="1192785" y="0"/>
                  </a:lnTo>
                  <a:cubicBezTo>
                    <a:pt x="1235258" y="0"/>
                    <a:pt x="1269689" y="34431"/>
                    <a:pt x="1269689" y="76904"/>
                  </a:cubicBezTo>
                  <a:lnTo>
                    <a:pt x="1269689" y="171093"/>
                  </a:lnTo>
                  <a:cubicBezTo>
                    <a:pt x="1269689" y="213566"/>
                    <a:pt x="1235258" y="247997"/>
                    <a:pt x="1192785" y="247997"/>
                  </a:cubicBezTo>
                  <a:lnTo>
                    <a:pt x="76904" y="247997"/>
                  </a:lnTo>
                  <a:cubicBezTo>
                    <a:pt x="34431" y="247997"/>
                    <a:pt x="0" y="213566"/>
                    <a:pt x="0" y="171093"/>
                  </a:cubicBezTo>
                  <a:lnTo>
                    <a:pt x="0" y="76904"/>
                  </a:lnTo>
                  <a:cubicBezTo>
                    <a:pt x="0" y="34431"/>
                    <a:pt x="34431" y="0"/>
                    <a:pt x="76904" y="0"/>
                  </a:cubicBezTo>
                  <a:close/>
                </a:path>
              </a:pathLst>
            </a:custGeom>
            <a:solidFill>
              <a:srgbClr val="A8C2C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69689" cy="286097"/>
            </a:xfrm>
            <a:prstGeom prst="rect">
              <a:avLst/>
            </a:prstGeom>
          </p:spPr>
          <p:txBody>
            <a:bodyPr anchor="ctr" rtlCol="false" tIns="54101" lIns="54101" bIns="54101" rIns="5410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407364" y="8454949"/>
            <a:ext cx="9473272" cy="2273585"/>
          </a:xfrm>
          <a:custGeom>
            <a:avLst/>
            <a:gdLst/>
            <a:ahLst/>
            <a:cxnLst/>
            <a:rect r="r" b="b" t="t" l="l"/>
            <a:pathLst>
              <a:path h="2273585" w="9473272">
                <a:moveTo>
                  <a:pt x="0" y="0"/>
                </a:moveTo>
                <a:lnTo>
                  <a:pt x="9473272" y="0"/>
                </a:lnTo>
                <a:lnTo>
                  <a:pt x="9473272" y="2273586"/>
                </a:lnTo>
                <a:lnTo>
                  <a:pt x="0" y="2273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67366" y="5196439"/>
            <a:ext cx="5791917" cy="3753766"/>
          </a:xfrm>
          <a:custGeom>
            <a:avLst/>
            <a:gdLst/>
            <a:ahLst/>
            <a:cxnLst/>
            <a:rect r="r" b="b" t="t" l="l"/>
            <a:pathLst>
              <a:path h="3753766" w="5791917">
                <a:moveTo>
                  <a:pt x="0" y="0"/>
                </a:moveTo>
                <a:lnTo>
                  <a:pt x="5791916" y="0"/>
                </a:lnTo>
                <a:lnTo>
                  <a:pt x="5791916" y="3753766"/>
                </a:lnTo>
                <a:lnTo>
                  <a:pt x="0" y="3753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17759" y="5293965"/>
            <a:ext cx="5549512" cy="3558714"/>
          </a:xfrm>
          <a:custGeom>
            <a:avLst/>
            <a:gdLst/>
            <a:ahLst/>
            <a:cxnLst/>
            <a:rect r="r" b="b" t="t" l="l"/>
            <a:pathLst>
              <a:path h="3558714" w="5549512">
                <a:moveTo>
                  <a:pt x="0" y="0"/>
                </a:moveTo>
                <a:lnTo>
                  <a:pt x="5549512" y="0"/>
                </a:lnTo>
                <a:lnTo>
                  <a:pt x="5549512" y="3558714"/>
                </a:lnTo>
                <a:lnTo>
                  <a:pt x="0" y="3558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668312" y="4129259"/>
            <a:ext cx="3299748" cy="72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8"/>
              </a:lnSpc>
            </a:pPr>
            <a:r>
              <a:rPr lang="en-US" sz="4591">
                <a:solidFill>
                  <a:srgbClr val="376C7A"/>
                </a:solidFill>
                <a:latin typeface="DM Sans Bold"/>
              </a:rPr>
              <a:t>silhouete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34961" y="4129259"/>
            <a:ext cx="3299748" cy="72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8"/>
              </a:lnSpc>
            </a:pPr>
            <a:r>
              <a:rPr lang="en-US" sz="4591">
                <a:solidFill>
                  <a:srgbClr val="376C7A"/>
                </a:solidFill>
                <a:latin typeface="DM Sans Bold"/>
              </a:rPr>
              <a:t>Elbow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620" r="0" b="-6260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219209" cy="6824920"/>
          </a:xfrm>
          <a:custGeom>
            <a:avLst/>
            <a:gdLst/>
            <a:ahLst/>
            <a:cxnLst/>
            <a:rect r="r" b="b" t="t" l="l"/>
            <a:pathLst>
              <a:path h="6824920" w="6219209">
                <a:moveTo>
                  <a:pt x="6219209" y="6824920"/>
                </a:moveTo>
                <a:lnTo>
                  <a:pt x="0" y="6824920"/>
                </a:lnTo>
                <a:lnTo>
                  <a:pt x="0" y="0"/>
                </a:lnTo>
                <a:lnTo>
                  <a:pt x="6219209" y="0"/>
                </a:lnTo>
                <a:lnTo>
                  <a:pt x="6219209" y="682492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89274">
            <a:off x="-5769148" y="5513331"/>
            <a:ext cx="11370364" cy="4023836"/>
          </a:xfrm>
          <a:custGeom>
            <a:avLst/>
            <a:gdLst/>
            <a:ahLst/>
            <a:cxnLst/>
            <a:rect r="r" b="b" t="t" l="l"/>
            <a:pathLst>
              <a:path h="4023836" w="11370364">
                <a:moveTo>
                  <a:pt x="0" y="0"/>
                </a:moveTo>
                <a:lnTo>
                  <a:pt x="11370364" y="0"/>
                </a:lnTo>
                <a:lnTo>
                  <a:pt x="11370364" y="4023836"/>
                </a:lnTo>
                <a:lnTo>
                  <a:pt x="0" y="402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274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68791" y="3462080"/>
            <a:ext cx="6219209" cy="6824920"/>
          </a:xfrm>
          <a:custGeom>
            <a:avLst/>
            <a:gdLst/>
            <a:ahLst/>
            <a:cxnLst/>
            <a:rect r="r" b="b" t="t" l="l"/>
            <a:pathLst>
              <a:path h="6824920" w="6219209">
                <a:moveTo>
                  <a:pt x="0" y="0"/>
                </a:moveTo>
                <a:lnTo>
                  <a:pt x="6219209" y="0"/>
                </a:lnTo>
                <a:lnTo>
                  <a:pt x="6219209" y="6824920"/>
                </a:lnTo>
                <a:lnTo>
                  <a:pt x="0" y="682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2562802">
            <a:off x="13009071" y="917377"/>
            <a:ext cx="10987118" cy="4023836"/>
          </a:xfrm>
          <a:custGeom>
            <a:avLst/>
            <a:gdLst/>
            <a:ahLst/>
            <a:cxnLst/>
            <a:rect r="r" b="b" t="t" l="l"/>
            <a:pathLst>
              <a:path h="4023836" w="10987118">
                <a:moveTo>
                  <a:pt x="10987118" y="4023836"/>
                </a:moveTo>
                <a:lnTo>
                  <a:pt x="0" y="4023836"/>
                </a:lnTo>
                <a:lnTo>
                  <a:pt x="0" y="0"/>
                </a:lnTo>
                <a:lnTo>
                  <a:pt x="10987118" y="0"/>
                </a:lnTo>
                <a:lnTo>
                  <a:pt x="10987118" y="4023836"/>
                </a:lnTo>
                <a:close/>
              </a:path>
            </a:pathLst>
          </a:custGeom>
          <a:blipFill>
            <a:blip r:embed="rId4"/>
            <a:stretch>
              <a:fillRect l="0" t="0" r="-4772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56897" y="3088610"/>
            <a:ext cx="13574206" cy="274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0"/>
              </a:lnSpc>
            </a:pPr>
            <a:r>
              <a:rPr lang="en-US" sz="16000">
                <a:solidFill>
                  <a:srgbClr val="376C7A"/>
                </a:solidFill>
                <a:latin typeface="Bukhari Script"/>
              </a:rPr>
              <a:t>Terima 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DAGEMA3tMv0</dc:identifier>
  <dcterms:modified xsi:type="dcterms:W3CDTF">2011-08-01T06:04:30Z</dcterms:modified>
  <cp:revision>1</cp:revision>
  <dc:title>C</dc:title>
</cp:coreProperties>
</file>